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3" r:id="rId8"/>
  </p:sldIdLst>
  <p:sldSz cx="12192000" cy="6858000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240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40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84580" cy="818990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6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542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alt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07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5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19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2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6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10469" y="365125"/>
            <a:ext cx="10643331" cy="85846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AFE8-B846-4531-93B1-53258F8F38D9}" type="datetimeFigureOut">
              <a:rPr lang="cs-CZ" altLang="cs-CZ" smtClean="0"/>
              <a:t>17.12.2021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409926" y="1343845"/>
            <a:ext cx="11343341" cy="0"/>
          </a:xfrm>
          <a:prstGeom prst="line">
            <a:avLst/>
          </a:prstGeom>
          <a:ln w="412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374" y="2194386"/>
            <a:ext cx="9144000" cy="2770374"/>
          </a:xfrm>
        </p:spPr>
        <p:txBody>
          <a:bodyPr numCol="1">
            <a:normAutofit fontScale="90000"/>
          </a:bodyPr>
          <a:lstStyle/>
          <a:p>
            <a:r>
              <a:rPr lang="cs-CZ" altLang="cs-CZ" sz="4400" b="1" dirty="0">
                <a:solidFill>
                  <a:srgbClr val="0070C0"/>
                </a:solidFill>
              </a:rPr>
              <a:t>Informace o využití podpory </a:t>
            </a:r>
            <a:br>
              <a:rPr lang="cs-CZ" altLang="cs-CZ" sz="4400" b="1" dirty="0">
                <a:solidFill>
                  <a:srgbClr val="0070C0"/>
                </a:solidFill>
              </a:rPr>
            </a:br>
            <a:r>
              <a:rPr lang="cs-CZ" altLang="cs-CZ" sz="4400" b="1" dirty="0">
                <a:solidFill>
                  <a:srgbClr val="0070C0"/>
                </a:solidFill>
              </a:rPr>
              <a:t>ŠKODA AUTO a.s. </a:t>
            </a:r>
            <a:br>
              <a:rPr lang="cs-CZ" altLang="cs-CZ" sz="4400" b="1" dirty="0">
                <a:solidFill>
                  <a:srgbClr val="0070C0"/>
                </a:solidFill>
              </a:rPr>
            </a:br>
            <a:r>
              <a:rPr lang="cs-CZ" altLang="cs-CZ" sz="4400" b="1" dirty="0">
                <a:solidFill>
                  <a:srgbClr val="0070C0"/>
                </a:solidFill>
              </a:rPr>
              <a:t>na podporu STEM předmětů</a:t>
            </a: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3200" dirty="0"/>
              <a:t>školní rok </a:t>
            </a:r>
            <a:r>
              <a:rPr lang="cs-CZ" altLang="cs-CZ" sz="3200" dirty="0" smtClean="0"/>
              <a:t>2020-2021</a:t>
            </a:r>
            <a:endParaRPr lang="cs-CZ" alt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697" y="706372"/>
            <a:ext cx="9144000" cy="1655762"/>
          </a:xfrm>
        </p:spPr>
        <p:txBody>
          <a:bodyPr numCol="1">
            <a:normAutofit/>
          </a:bodyPr>
          <a:lstStyle/>
          <a:p>
            <a:r>
              <a:rPr lang="cs-CZ" altLang="cs-CZ" dirty="0" smtClean="0"/>
              <a:t>Základní škola a mateřská škola Rychnov nad Kněžnou, Roveň 60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8411"/>
            <a:ext cx="924703" cy="312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1" y="5290530"/>
            <a:ext cx="854107" cy="9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Jak jsme prostředky využili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531" y="1806964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3600" dirty="0"/>
              <a:t>Plánovaná podpora byla rozdělena do </a:t>
            </a:r>
            <a:r>
              <a:rPr lang="cs-CZ" sz="3600" dirty="0" smtClean="0"/>
              <a:t>2 </a:t>
            </a:r>
            <a:r>
              <a:rPr lang="cs-CZ" sz="3600" dirty="0"/>
              <a:t>oblastí: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materiální </a:t>
            </a:r>
            <a:r>
              <a:rPr lang="cs-CZ" dirty="0"/>
              <a:t>a technické vybavení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spolupráce, metodologie, formy výuky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prioritu jsme si vytýčili </a:t>
            </a:r>
            <a:r>
              <a:rPr lang="cs-CZ" b="1" u="sng" dirty="0" smtClean="0">
                <a:solidFill>
                  <a:srgbClr val="0070C0"/>
                </a:solidFill>
              </a:rPr>
              <a:t>zlepšení materiálního a technického vybavení pro výuku informatiky našich žáků.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573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1.Materiální a technické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309" y="1761085"/>
            <a:ext cx="10523376" cy="242599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838199" y="1944131"/>
            <a:ext cx="9681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cs-CZ" sz="2800" dirty="0"/>
              <a:t>Pro výuku informatiky </a:t>
            </a:r>
            <a:r>
              <a:rPr lang="cs-CZ" sz="2800" dirty="0" smtClean="0"/>
              <a:t>jsme měli </a:t>
            </a:r>
            <a:r>
              <a:rPr lang="cs-CZ" sz="2800" dirty="0"/>
              <a:t>k dispozici pouze 4 </a:t>
            </a:r>
            <a:r>
              <a:rPr lang="cs-CZ" sz="2800" dirty="0" smtClean="0"/>
              <a:t>pevné počítače</a:t>
            </a:r>
            <a:r>
              <a:rPr lang="cs-CZ" sz="2800" dirty="0"/>
              <a:t>, které už dost pamatují. Z darovaných finančních prostředků jsme zakoupili 4 nové moderní stroje – notebooky </a:t>
            </a:r>
            <a:r>
              <a:rPr lang="cs-CZ" sz="2800" dirty="0" smtClean="0"/>
              <a:t>s příslušenstvím pro </a:t>
            </a:r>
            <a:r>
              <a:rPr lang="cs-CZ" sz="2800" dirty="0" smtClean="0"/>
              <a:t>nejstarší žáky</a:t>
            </a:r>
            <a:r>
              <a:rPr lang="cs-CZ" sz="2800" dirty="0"/>
              <a:t>.</a:t>
            </a:r>
            <a:endParaRPr lang="cs-CZ" altLang="cs-CZ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055665"/>
            <a:ext cx="2990336" cy="22427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47" y="3727196"/>
            <a:ext cx="3253071" cy="2439803"/>
          </a:xfrm>
          <a:prstGeom prst="rect">
            <a:avLst/>
          </a:prstGeom>
        </p:spPr>
      </p:pic>
      <p:sp>
        <p:nvSpPr>
          <p:cNvPr id="17" name="Bublinový popisek se šipkou doprava 16"/>
          <p:cNvSpPr/>
          <p:nvPr/>
        </p:nvSpPr>
        <p:spPr>
          <a:xfrm>
            <a:off x="4161339" y="4164951"/>
            <a:ext cx="2940908" cy="1525777"/>
          </a:xfrm>
          <a:prstGeom prst="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Všichni se pekelně soustředili!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Spolupráce, metodologie, formy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Díky finančním prostředkům z daru Škoda Auto </a:t>
            </a:r>
            <a:r>
              <a:rPr lang="cs-CZ" dirty="0"/>
              <a:t>jsme ve školním roce 2019/2020 mohli </a:t>
            </a:r>
            <a:r>
              <a:rPr lang="cs-CZ" dirty="0" smtClean="0"/>
              <a:t>zrealizovat dvě </a:t>
            </a:r>
            <a:r>
              <a:rPr lang="cs-CZ" dirty="0" smtClean="0">
                <a:solidFill>
                  <a:srgbClr val="00B0F0"/>
                </a:solidFill>
              </a:rPr>
              <a:t>lekce polytechnického vzdělávání od Malé technické univerzity</a:t>
            </a:r>
            <a:r>
              <a:rPr lang="cs-CZ" dirty="0" smtClean="0"/>
              <a:t> pro děti v naší MŠ a žáky v naší ZŠ.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Na tyto počáteční lekce jsme v tomto školním roce navázali účastí v projektu Implementace </a:t>
            </a:r>
            <a:r>
              <a:rPr lang="cs-CZ" u="sng" dirty="0" smtClean="0"/>
              <a:t>Krajského akčního plánu rozvoje vzdělávání v KHK II.</a:t>
            </a:r>
            <a:r>
              <a:rPr lang="cs-CZ" dirty="0" smtClean="0"/>
              <a:t> a získali jsme pro naši mateřskou školu kompletní metodiku a pomůcky pro realizaci celé MTU – děti se průběžně setkávaly s lektorkou na deseti tandemových lekcích zaměřených vždy na jedno technické téma (např. </a:t>
            </a:r>
            <a:r>
              <a:rPr lang="cs-CZ" dirty="0" smtClean="0">
                <a:solidFill>
                  <a:srgbClr val="00B0F0"/>
                </a:solidFill>
              </a:rPr>
              <a:t>Malý projektant, Stavitel věží, Malý vodohospodář, Malý energetik</a:t>
            </a:r>
            <a:r>
              <a:rPr lang="cs-CZ" dirty="0" smtClean="0"/>
              <a:t> atd.) a jedna paní učitelka byla proškolena tak, aby v dalších letech mohla sama vést hodiny MTU v naší MŠ.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8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A tak při možnosti zrealizovat další vzdělávání našich učitelů v oblasti digitálního světa jsme se logicky obrátili opět na Malou technickou univerzitu a domluvili se na školení </a:t>
            </a:r>
            <a:r>
              <a:rPr lang="cs-CZ" u="sng" dirty="0" smtClean="0">
                <a:solidFill>
                  <a:srgbClr val="00B0F0"/>
                </a:solidFill>
              </a:rPr>
              <a:t>„Úvod do digitálního světa“ </a:t>
            </a:r>
            <a:r>
              <a:rPr lang="cs-CZ" dirty="0" smtClean="0">
                <a:solidFill>
                  <a:srgbClr val="00B0F0"/>
                </a:solidFill>
              </a:rPr>
              <a:t>(prožitkem, názorně a jednoduše), </a:t>
            </a:r>
            <a:r>
              <a:rPr lang="cs-CZ" dirty="0" smtClean="0"/>
              <a:t>který by nás měl posunout zase o kousek cesty dál v zapojování technických a digitálních prvků do vzdělávání našich nejmenších dětí a žáků.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Paní lektorka z MTU byla skvělá a všechny zúčastněné učitelky z MŠ i ZŠ nadchla pro práci s robotickými pomůckami.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9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73" y="3674764"/>
            <a:ext cx="3303607" cy="2477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4" y="1659818"/>
            <a:ext cx="3592992" cy="2694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1" y="3415069"/>
            <a:ext cx="3533385" cy="2650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03" y="4165255"/>
            <a:ext cx="2533136" cy="1899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79" y="1894644"/>
            <a:ext cx="2594919" cy="19461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ál 10"/>
          <p:cNvSpPr/>
          <p:nvPr/>
        </p:nvSpPr>
        <p:spPr>
          <a:xfrm rot="10800000" flipV="1">
            <a:off x="387177" y="1539377"/>
            <a:ext cx="3229233" cy="23014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 takto jsme si hrály…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Závěrečné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3000" dirty="0" smtClean="0"/>
              <a:t>I tento ročník </a:t>
            </a:r>
            <a:r>
              <a:rPr lang="cs-CZ" sz="3000" dirty="0" smtClean="0"/>
              <a:t>projektu hodnotíme jako úspěšné pokračování </a:t>
            </a:r>
            <a:r>
              <a:rPr lang="cs-CZ" sz="3000" dirty="0"/>
              <a:t>naší </a:t>
            </a:r>
            <a:r>
              <a:rPr lang="cs-CZ" sz="3000" dirty="0" smtClean="0"/>
              <a:t>cesty </a:t>
            </a:r>
            <a:r>
              <a:rPr lang="cs-CZ" sz="3000" dirty="0"/>
              <a:t>ke zlepšování podmínek pro výchovně vzdělávací činnost našich </a:t>
            </a:r>
            <a:r>
              <a:rPr lang="cs-CZ" sz="3000" dirty="0" smtClean="0"/>
              <a:t>dětí a žáků a rozšiřování možností v oblasti technické </a:t>
            </a:r>
            <a:r>
              <a:rPr lang="cs-CZ" sz="3000" dirty="0" smtClean="0"/>
              <a:t>a digitální gramotnosti.</a:t>
            </a:r>
            <a:endParaRPr lang="cs-CZ" altLang="cs-CZ" sz="3000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70C0"/>
                </a:solidFill>
              </a:rPr>
              <a:t>Těšíme se na spolupráci v příštím ročníku </a:t>
            </a:r>
          </a:p>
          <a:p>
            <a:pPr marL="0" indent="0" algn="r">
              <a:buNone/>
            </a:pPr>
            <a:r>
              <a:rPr lang="cs-CZ" b="1" dirty="0">
                <a:solidFill>
                  <a:srgbClr val="0070C0"/>
                </a:solidFill>
              </a:rPr>
              <a:t>    a děkujeme za Vaši podporu, které si skutečně vážíme!</a:t>
            </a:r>
          </a:p>
        </p:txBody>
      </p:sp>
      <p:pic>
        <p:nvPicPr>
          <p:cNvPr id="5" name="Picture 2" descr="C:\Users\Uzivatel\AppData\Local\Microsoft\Windows\INetCache\IE\AGOUXEEC\1200px-Škoda_Octavia_Combi_III_a_(cropped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8" y="3545633"/>
            <a:ext cx="3710378" cy="211998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9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377</Words>
  <Application>Microsoft Office PowerPoint</Application>
  <PresentationFormat>Širokoúhlá obrazovka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Motiv Office</vt:lpstr>
      <vt:lpstr>Informace o využití podpory  ŠKODA AUTO a.s.  na podporu STEM předmětů  školní rok 2020-2021</vt:lpstr>
      <vt:lpstr>Jak jsme prostředky využili</vt:lpstr>
      <vt:lpstr> 1.Materiální a technické vybavení</vt:lpstr>
      <vt:lpstr>2. Spolupráce, metodologie, formy výuky</vt:lpstr>
      <vt:lpstr>Prezentace aplikace PowerPoint</vt:lpstr>
      <vt:lpstr>Prezentace aplikace PowerPoint</vt:lpstr>
      <vt:lpstr>Závěrečné zhodnocení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využití podpory  na podporu STEM předmětů  školní rok 2017-18</dc:title>
  <dc:creator>Irena Fričová</dc:creator>
  <cp:lastModifiedBy>Uzivatel</cp:lastModifiedBy>
  <cp:revision>48</cp:revision>
  <dcterms:created xsi:type="dcterms:W3CDTF">2018-08-12T14:51:05Z</dcterms:created>
  <dcterms:modified xsi:type="dcterms:W3CDTF">2021-12-17T14:07:18Z</dcterms:modified>
</cp:coreProperties>
</file>